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6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46F58A-317E-E7CD-A5B8-29AB75491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3076C53-BEE0-E656-CAE5-73D45789E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867442-18BD-1FCD-143A-641BB3489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04EE-F4CB-4E6F-8576-667C5BF0C212}" type="datetimeFigureOut">
              <a:rPr lang="nl-NL" smtClean="0"/>
              <a:t>16-2-2023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F1752C-07E6-090B-A40E-CC3C40791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CB849B-2BB7-F9D2-D52A-B1018A62F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9E38-EFBF-46B5-BCE8-AC8143497A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6602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04957B-CD5E-D3FA-EE9A-C5BE84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A0BB94C-AB1D-62F6-779B-8DF1A8484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CF3721-A385-B9F3-63BE-6CBF27BBE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04EE-F4CB-4E6F-8576-667C5BF0C212}" type="datetimeFigureOut">
              <a:rPr lang="nl-NL" smtClean="0"/>
              <a:t>16-2-2023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2E4561-676C-1B20-20CE-BCE762677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4610E5-7E2B-6821-2932-8006C822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9E38-EFBF-46B5-BCE8-AC8143497A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598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14F45CB-DAE0-EEFF-9569-AF50F1414D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AD08A7A-9FC9-F880-A900-09522DBD6A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EA2CDF-9DD8-7BA0-ACBB-377B2FE3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04EE-F4CB-4E6F-8576-667C5BF0C212}" type="datetimeFigureOut">
              <a:rPr lang="nl-NL" smtClean="0"/>
              <a:t>16-2-2023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AD6E71-732F-9690-EDD6-BD31BA60E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8CB302-1777-DCC5-3305-024C18940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9E38-EFBF-46B5-BCE8-AC8143497A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408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2113A7-58D2-85B1-53CB-96EB8D9CE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8C20E8-A899-74DA-F864-5C95C2758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B718AD-7DA0-DCFB-9353-C9D795CB8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04EE-F4CB-4E6F-8576-667C5BF0C212}" type="datetimeFigureOut">
              <a:rPr lang="nl-NL" smtClean="0"/>
              <a:t>16-2-2023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6931E3-CE2C-18A3-69B0-257C154DE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F3C052-63A6-5A0A-8B6C-02CF71A4B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9E38-EFBF-46B5-BCE8-AC8143497A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624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3062FD-C112-3231-C79C-6BBFB9A41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E56BE24-884E-4401-037F-BA64D9A93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ECDAE7-F4E0-7DE0-DCD5-CE2FE68A0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04EE-F4CB-4E6F-8576-667C5BF0C212}" type="datetimeFigureOut">
              <a:rPr lang="nl-NL" smtClean="0"/>
              <a:t>16-2-2023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931D6F9-6D3F-FBA0-18E6-69FB994D8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FB37D8-AD6D-217E-750A-DCEECD781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9E38-EFBF-46B5-BCE8-AC8143497A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252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90F06F-EE22-6E9F-CCFC-2B6E0DC33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004972-57C7-511F-850F-0DB6D0A39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AE0286D-CC9F-D1AF-1122-5FABE95EB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828AE91-D856-BCC3-7BB2-F497359D9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04EE-F4CB-4E6F-8576-667C5BF0C212}" type="datetimeFigureOut">
              <a:rPr lang="nl-NL" smtClean="0"/>
              <a:t>16-2-2023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F3E70B4-34B6-038C-1ED1-25EA9CA6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1636EBE-E86E-515D-AB35-5FC2AC6BD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9E38-EFBF-46B5-BCE8-AC8143497A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708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0B4D95-55C5-6505-44F4-CAFECB190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80C1F73-80A4-9FC7-1179-DFB0E33E4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5D54BF9-7DE2-4214-94F0-A16882194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0F6E168-85BE-6C55-8172-B4B39E30FB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8B10ACE-3ABB-83ED-7239-B0A4706A32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C15E543-FEB6-5FC3-3410-35624BE66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04EE-F4CB-4E6F-8576-667C5BF0C212}" type="datetimeFigureOut">
              <a:rPr lang="nl-NL" smtClean="0"/>
              <a:t>16-2-2023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6F59F04-BB08-3B31-C27A-9C5A17193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F32B67B-7B4E-5954-E263-B4F92EE25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9E38-EFBF-46B5-BCE8-AC8143497A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638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31B961-29C5-7C22-6564-EF682F9A5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50FB28A-CD69-4DDC-F662-F82FBD21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04EE-F4CB-4E6F-8576-667C5BF0C212}" type="datetimeFigureOut">
              <a:rPr lang="nl-NL" smtClean="0"/>
              <a:t>16-2-2023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ED9B3C3-0F4D-954A-5505-2A6B7F499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A038FE5-BF62-3DF5-DBB6-6C0A3E8F6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9E38-EFBF-46B5-BCE8-AC8143497A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3952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4E917A1-1277-384F-916A-77AC4792D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04EE-F4CB-4E6F-8576-667C5BF0C212}" type="datetimeFigureOut">
              <a:rPr lang="nl-NL" smtClean="0"/>
              <a:t>16-2-2023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5CE39BF-BD87-DB33-1868-70E88DE73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30123EB-21EB-F727-3464-82ECCB703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9E38-EFBF-46B5-BCE8-AC8143497A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9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8DD920-D230-E3A4-385C-9CA92A056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F9E920-71E9-F028-E1E6-0421ADD73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FAABE8F-44E4-B47C-A071-05C597B3E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B2580BF-1D01-2F9E-6B95-E6FCD406F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04EE-F4CB-4E6F-8576-667C5BF0C212}" type="datetimeFigureOut">
              <a:rPr lang="nl-NL" smtClean="0"/>
              <a:t>16-2-2023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181C220-E191-C6AB-D1CD-21009A2CA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597CB6-A59F-6611-2078-437248CD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9E38-EFBF-46B5-BCE8-AC8143497A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924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559A95-0FB2-2D4B-9A64-9DB0BE943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93C0E65-23D3-85BB-FCD8-E34F79314B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6AB0A7F-767E-1C4E-133B-70CC55652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CFF8FC6-9664-6A86-3C10-39A44CE96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04EE-F4CB-4E6F-8576-667C5BF0C212}" type="datetimeFigureOut">
              <a:rPr lang="nl-NL" smtClean="0"/>
              <a:t>16-2-2023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75580FE-F72F-3C14-23ED-2E7345190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8CBAB77-5099-B7F4-E7F7-A728DAC8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9E38-EFBF-46B5-BCE8-AC8143497A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3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9B3982B-13AF-7F07-70E5-E6B0FA107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B4EA46-8BCF-CE80-EA34-EF00746D6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DB8D62-A960-E317-7073-D6708060B5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104EE-F4CB-4E6F-8576-667C5BF0C212}" type="datetimeFigureOut">
              <a:rPr lang="nl-NL" smtClean="0"/>
              <a:t>16-2-2023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B8CD38-AD70-963C-05F5-37C283CED3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0F31C9-DC66-A0E1-49D6-2A9B64D10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89E38-EFBF-46B5-BCE8-AC8143497A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11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09F7D6-F84C-6973-980F-7E1E14D39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7749"/>
            <a:ext cx="9144000" cy="976055"/>
          </a:xfrm>
        </p:spPr>
        <p:txBody>
          <a:bodyPr/>
          <a:lstStyle/>
          <a:p>
            <a:r>
              <a:rPr lang="nl-NL" dirty="0">
                <a:solidFill>
                  <a:srgbClr val="F36C21"/>
                </a:solidFill>
              </a:rPr>
              <a:t>#NoPyroNoParty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AE6B450-ED2C-FFF3-4726-817DB2165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18141"/>
            <a:ext cx="9144000" cy="1351624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Andere kijk op casus vuurwerk</a:t>
            </a:r>
          </a:p>
        </p:txBody>
      </p:sp>
      <p:pic>
        <p:nvPicPr>
          <p:cNvPr id="5" name="Afbeelding 4" descr="Afbeelding met tekst, gras, buiten, wapen">
            <a:extLst>
              <a:ext uri="{FF2B5EF4-FFF2-40B4-BE49-F238E27FC236}">
                <a16:creationId xmlns:a16="http://schemas.microsoft.com/office/drawing/2014/main" id="{26732D70-EAEA-A1AF-590A-BC389FA42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0" y="1304145"/>
            <a:ext cx="9387840" cy="391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73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gras, persoon, gebouw&#10;&#10;Automatisch gegenereerde beschrijving">
            <a:extLst>
              <a:ext uri="{FF2B5EF4-FFF2-40B4-BE49-F238E27FC236}">
                <a16:creationId xmlns:a16="http://schemas.microsoft.com/office/drawing/2014/main" id="{5CC8CD1B-5B10-D33A-A845-7804F0540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6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gras&#10;&#10;Automatisch gegenereerde beschrijving">
            <a:extLst>
              <a:ext uri="{FF2B5EF4-FFF2-40B4-BE49-F238E27FC236}">
                <a16:creationId xmlns:a16="http://schemas.microsoft.com/office/drawing/2014/main" id="{6DA04EE9-F59E-97DC-E15D-076A97704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" b="1269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07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4B604-C89B-69C4-6A82-5BED4FCAB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>
                <a:solidFill>
                  <a:srgbClr val="F36C21"/>
                </a:solidFill>
              </a:rPr>
              <a:t>Wat krijgen wij er voor terug: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70865E-A193-0439-5EC2-50ADBAF10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Veiligheid</a:t>
            </a:r>
          </a:p>
          <a:p>
            <a:r>
              <a:rPr lang="nl-NL" dirty="0"/>
              <a:t>Transparantie</a:t>
            </a:r>
          </a:p>
          <a:p>
            <a:r>
              <a:rPr lang="nl-NL" dirty="0"/>
              <a:t>Onderlinge controle op de tribunes</a:t>
            </a:r>
          </a:p>
          <a:p>
            <a:r>
              <a:rPr lang="nl-NL" dirty="0"/>
              <a:t>Wisselgeld</a:t>
            </a:r>
          </a:p>
          <a:p>
            <a:r>
              <a:rPr lang="nl-NL" dirty="0"/>
              <a:t>Overleg structuren en dus meer begrip</a:t>
            </a:r>
          </a:p>
          <a:p>
            <a:r>
              <a:rPr lang="nl-NL" dirty="0"/>
              <a:t>Tijd en geld om in andere zaken te steken</a:t>
            </a:r>
          </a:p>
          <a:p>
            <a:r>
              <a:rPr lang="nl-NL" dirty="0"/>
              <a:t>Innoverend, wij kunnen bezig gaan met ontwikkeling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3248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D3A9D-F5E3-AB18-C5E9-6F72BC9A1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>
                <a:solidFill>
                  <a:srgbClr val="F36C21"/>
                </a:solidFill>
              </a:rPr>
              <a:t>Het idee, de uitvoering: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5C93D6-960D-6601-EBB6-591F2388C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Pilots draaien bij een aantal clubs</a:t>
            </a:r>
          </a:p>
          <a:p>
            <a:r>
              <a:rPr lang="nl-NL" dirty="0"/>
              <a:t>Gezamenlijk een goede werkwijze ontwikkelen</a:t>
            </a:r>
          </a:p>
          <a:p>
            <a:r>
              <a:rPr lang="nl-NL" dirty="0"/>
              <a:t>Veel evalueren</a:t>
            </a:r>
          </a:p>
          <a:p>
            <a:r>
              <a:rPr lang="nl-NL" dirty="0"/>
              <a:t>Innovatie op vuurwerk ontwikkeling</a:t>
            </a:r>
          </a:p>
          <a:p>
            <a:r>
              <a:rPr lang="nl-NL" dirty="0"/>
              <a:t>Voortrekkers rol in de wereld, Nederlandse werkwijze</a:t>
            </a:r>
          </a:p>
          <a:p>
            <a:r>
              <a:rPr lang="nl-NL" dirty="0"/>
              <a:t>Clubs die buiten de pilot vallen, vallen onder het huidige systeem. Dus met dezelfde straffen en aanpak; zo kunnen wij het verschil monitoren</a:t>
            </a:r>
          </a:p>
        </p:txBody>
      </p:sp>
    </p:spTree>
    <p:extLst>
      <p:ext uri="{BB962C8B-B14F-4D97-AF65-F5344CB8AC3E}">
        <p14:creationId xmlns:p14="http://schemas.microsoft.com/office/powerpoint/2010/main" val="700383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283A50-288A-A237-3D1F-9C5103CB0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>
                <a:solidFill>
                  <a:srgbClr val="F36C21"/>
                </a:solidFill>
              </a:rPr>
              <a:t>De methodes: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C7B030-0B94-DBE2-BC5B-2A82B9BA4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Ultra methode (gekte op de tribune, veel verboden, boetes en inzet)</a:t>
            </a:r>
          </a:p>
          <a:p>
            <a:endParaRPr lang="nl-NL" dirty="0"/>
          </a:p>
          <a:p>
            <a:r>
              <a:rPr lang="nl-NL" dirty="0"/>
              <a:t>Veiligheidsketen methode (repressie, lost het probleem niet op, 2 kampen, veel tijd en politie inzet)</a:t>
            </a:r>
          </a:p>
          <a:p>
            <a:endParaRPr lang="nl-NL" dirty="0"/>
          </a:p>
          <a:p>
            <a:r>
              <a:rPr lang="nl-NL" dirty="0"/>
              <a:t>Nieuwe methode (balans, beheersbaar, </a:t>
            </a:r>
            <a:r>
              <a:rPr lang="nl-NL" dirty="0" err="1"/>
              <a:t>sfeerverhogend</a:t>
            </a:r>
            <a:r>
              <a:rPr lang="nl-NL" dirty="0"/>
              <a:t> en duidelijk)</a:t>
            </a:r>
          </a:p>
        </p:txBody>
      </p:sp>
    </p:spTree>
    <p:extLst>
      <p:ext uri="{BB962C8B-B14F-4D97-AF65-F5344CB8AC3E}">
        <p14:creationId xmlns:p14="http://schemas.microsoft.com/office/powerpoint/2010/main" val="3398790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E40E40C-37F6-8BDE-C284-8C3DDFE74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25" b="12715"/>
          <a:stretch/>
        </p:blipFill>
        <p:spPr>
          <a:xfrm>
            <a:off x="20" y="1282"/>
            <a:ext cx="12191980" cy="59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99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498F3D-9DCA-7D5C-05A0-4BF4185F7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>
                <a:solidFill>
                  <a:srgbClr val="F36C21"/>
                </a:solidFill>
              </a:rPr>
              <a:t>Doelen: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4A5609-6EDC-BF8A-19C7-4472C795E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Beheersbaar maken van vuurwerkgebruik in stadions</a:t>
            </a:r>
          </a:p>
          <a:p>
            <a:endParaRPr lang="nl-NL" dirty="0"/>
          </a:p>
          <a:p>
            <a:r>
              <a:rPr lang="nl-NL" dirty="0"/>
              <a:t>Sfeer bevorderen</a:t>
            </a:r>
          </a:p>
          <a:p>
            <a:endParaRPr lang="nl-NL" dirty="0"/>
          </a:p>
          <a:p>
            <a:r>
              <a:rPr lang="nl-NL" dirty="0"/>
              <a:t>Wangedrag minimaliseren</a:t>
            </a:r>
          </a:p>
          <a:p>
            <a:endParaRPr lang="nl-NL" dirty="0"/>
          </a:p>
          <a:p>
            <a:r>
              <a:rPr lang="nl-NL" dirty="0"/>
              <a:t>Veiligheid</a:t>
            </a:r>
          </a:p>
        </p:txBody>
      </p:sp>
    </p:spTree>
    <p:extLst>
      <p:ext uri="{BB962C8B-B14F-4D97-AF65-F5344CB8AC3E}">
        <p14:creationId xmlns:p14="http://schemas.microsoft.com/office/powerpoint/2010/main" val="299438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3A342-C449-683D-E987-8F9CB1F41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>
                <a:solidFill>
                  <a:srgbClr val="F36C21"/>
                </a:solidFill>
              </a:rPr>
              <a:t>Huidige situatie: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81F998-9D9B-FDBB-9CE9-4534F48F7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/>
              <a:t>Wekelijkse oncontroleerbare vuurwerk acties</a:t>
            </a:r>
          </a:p>
          <a:p>
            <a:r>
              <a:rPr lang="nl-NL" dirty="0"/>
              <a:t>Kat en muisspel</a:t>
            </a:r>
          </a:p>
          <a:p>
            <a:r>
              <a:rPr lang="nl-NL" dirty="0"/>
              <a:t>Vergunde vuurwerkshows, maar geen reductie van vuurwerk op de tribunes</a:t>
            </a:r>
          </a:p>
          <a:p>
            <a:r>
              <a:rPr lang="nl-NL" dirty="0"/>
              <a:t>Boetes voor clubs</a:t>
            </a:r>
          </a:p>
          <a:p>
            <a:r>
              <a:rPr lang="nl-NL" dirty="0"/>
              <a:t>Veel kosten veiligheidsapparaat</a:t>
            </a:r>
          </a:p>
          <a:p>
            <a:r>
              <a:rPr lang="nl-NL" dirty="0"/>
              <a:t>Fakkels worden ook gebruikt bij crematies, bruiloften, oud en nieuw, promo campagnes, kampioenschappen(amateurs en jeugd), huldigingen</a:t>
            </a:r>
          </a:p>
          <a:p>
            <a:r>
              <a:rPr lang="nl-NL" dirty="0"/>
              <a:t>Acties worden dubbel en tegenstrijdig beoordeeld. (mooi en verboden)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524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buiten, rook, stoom">
            <a:extLst>
              <a:ext uri="{FF2B5EF4-FFF2-40B4-BE49-F238E27FC236}">
                <a16:creationId xmlns:a16="http://schemas.microsoft.com/office/drawing/2014/main" id="{8429A846-5FA4-2479-D42C-3A091F38A7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18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rook, stoom, binnenkort, raket&#10;&#10;Automatisch gegenereerde beschrijving">
            <a:extLst>
              <a:ext uri="{FF2B5EF4-FFF2-40B4-BE49-F238E27FC236}">
                <a16:creationId xmlns:a16="http://schemas.microsoft.com/office/drawing/2014/main" id="{CA4E52D6-3C60-DC39-FA78-4A61B4F5C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5" b="439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00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C5FE85-F303-905A-381E-443AFCD9B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>
                <a:solidFill>
                  <a:srgbClr val="F36C21"/>
                </a:solidFill>
              </a:rPr>
              <a:t>Hoe wil ik het insteken: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8C230A-E123-C265-3DF7-051344421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Onderscheid maken tussen gebruik en misbruik</a:t>
            </a:r>
          </a:p>
          <a:p>
            <a:endParaRPr lang="nl-NL" dirty="0"/>
          </a:p>
          <a:p>
            <a:r>
              <a:rPr lang="nl-NL" dirty="0"/>
              <a:t>Gebruik vuurwerk op de tribunes deels vergunnen, supporters erbij betrekken</a:t>
            </a:r>
          </a:p>
          <a:p>
            <a:endParaRPr lang="nl-NL" dirty="0"/>
          </a:p>
          <a:p>
            <a:r>
              <a:rPr lang="nl-NL" dirty="0"/>
              <a:t>Gooien van vuurwerk en afsteken van bommen nog zwaarder straffen</a:t>
            </a:r>
          </a:p>
          <a:p>
            <a:endParaRPr lang="nl-NL" dirty="0"/>
          </a:p>
          <a:p>
            <a:r>
              <a:rPr lang="nl-NL" dirty="0"/>
              <a:t>Bonus-malus</a:t>
            </a:r>
          </a:p>
          <a:p>
            <a:endParaRPr lang="nl-NL" dirty="0"/>
          </a:p>
          <a:p>
            <a:r>
              <a:rPr lang="nl-NL" dirty="0"/>
              <a:t>Bij misbruik of buiten de afgesproken regels om een PGA </a:t>
            </a:r>
          </a:p>
        </p:txBody>
      </p:sp>
    </p:spTree>
    <p:extLst>
      <p:ext uri="{BB962C8B-B14F-4D97-AF65-F5344CB8AC3E}">
        <p14:creationId xmlns:p14="http://schemas.microsoft.com/office/powerpoint/2010/main" val="1350030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68224F-038D-C173-DE1D-49A34189F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>
                <a:solidFill>
                  <a:srgbClr val="F36C21"/>
                </a:solidFill>
              </a:rPr>
              <a:t>Wat gaan we geven: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FCA375-6BD9-7CB7-CBFB-1979BB360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Aangekondigde </a:t>
            </a:r>
            <a:r>
              <a:rPr lang="nl-NL" dirty="0" err="1"/>
              <a:t>pyro</a:t>
            </a:r>
            <a:r>
              <a:rPr lang="nl-NL" dirty="0"/>
              <a:t>, net als bij huidige sfeeracties. (Melding, controle, afspraken en voorzorgmaatregelen)</a:t>
            </a:r>
          </a:p>
          <a:p>
            <a:endParaRPr lang="nl-NL" dirty="0"/>
          </a:p>
          <a:p>
            <a:r>
              <a:rPr lang="nl-NL" dirty="0"/>
              <a:t>Gevoel van vrijheid geven</a:t>
            </a:r>
          </a:p>
          <a:p>
            <a:endParaRPr lang="nl-NL" dirty="0"/>
          </a:p>
          <a:p>
            <a:r>
              <a:rPr lang="nl-NL" dirty="0"/>
              <a:t>Verantwoordelijkheid</a:t>
            </a:r>
          </a:p>
          <a:p>
            <a:endParaRPr lang="nl-NL" dirty="0"/>
          </a:p>
          <a:p>
            <a:r>
              <a:rPr lang="nl-NL" dirty="0"/>
              <a:t>Zwaardere boetes en straffen voor diegenen die het misbruiken</a:t>
            </a:r>
          </a:p>
        </p:txBody>
      </p:sp>
    </p:spTree>
    <p:extLst>
      <p:ext uri="{BB962C8B-B14F-4D97-AF65-F5344CB8AC3E}">
        <p14:creationId xmlns:p14="http://schemas.microsoft.com/office/powerpoint/2010/main" val="415579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lucht, buiten&#10;&#10;Automatisch gegenereerde beschrijving">
            <a:extLst>
              <a:ext uri="{FF2B5EF4-FFF2-40B4-BE49-F238E27FC236}">
                <a16:creationId xmlns:a16="http://schemas.microsoft.com/office/drawing/2014/main" id="{A9971D6A-BE97-E557-891B-FF25DFF058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" r="162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84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teken, menigte&#10;&#10;Automatisch gegenereerde beschrijving">
            <a:extLst>
              <a:ext uri="{FF2B5EF4-FFF2-40B4-BE49-F238E27FC236}">
                <a16:creationId xmlns:a16="http://schemas.microsoft.com/office/drawing/2014/main" id="{F7DA6599-ADE2-9FCF-E82F-587420175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6" b="84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3216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307</Words>
  <Application>Microsoft Office PowerPoint</Application>
  <PresentationFormat>Breedbeeld</PresentationFormat>
  <Paragraphs>58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#NoPyroNoParty</vt:lpstr>
      <vt:lpstr>Doelen:</vt:lpstr>
      <vt:lpstr>Huidige situatie:</vt:lpstr>
      <vt:lpstr>PowerPoint-presentatie</vt:lpstr>
      <vt:lpstr>PowerPoint-presentatie</vt:lpstr>
      <vt:lpstr>Hoe wil ik het insteken:</vt:lpstr>
      <vt:lpstr>Wat gaan we geven:</vt:lpstr>
      <vt:lpstr>PowerPoint-presentatie</vt:lpstr>
      <vt:lpstr>PowerPoint-presentatie</vt:lpstr>
      <vt:lpstr>PowerPoint-presentatie</vt:lpstr>
      <vt:lpstr>PowerPoint-presentatie</vt:lpstr>
      <vt:lpstr>Wat krijgen wij er voor terug:</vt:lpstr>
      <vt:lpstr>Het idee, de uitvoering:</vt:lpstr>
      <vt:lpstr>De methodes: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#NoPyroNoParty</dc:title>
  <dc:creator>Hilboesen, Niels</dc:creator>
  <cp:lastModifiedBy>Hilboesen, Niels</cp:lastModifiedBy>
  <cp:revision>1</cp:revision>
  <dcterms:created xsi:type="dcterms:W3CDTF">2023-02-16T11:57:44Z</dcterms:created>
  <dcterms:modified xsi:type="dcterms:W3CDTF">2023-02-16T12:58:51Z</dcterms:modified>
</cp:coreProperties>
</file>