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35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49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78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69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6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1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13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85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371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64CA4-BFBD-42EF-93FD-E4B0E836F092}" type="datetimeFigureOut">
              <a:rPr lang="nl-NL" smtClean="0"/>
              <a:t>29-5-2015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02558-F3F3-4739-9907-AA3A5EFEA8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75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Brush Script MT" panose="03060802040406070304" pitchFamily="66" charset="0"/>
              </a:rPr>
              <a:t>De FC Groningen Experience</a:t>
            </a:r>
            <a:r>
              <a:rPr lang="en-US" dirty="0" smtClean="0">
                <a:latin typeface="Brush Script MT" panose="03060802040406070304" pitchFamily="66" charset="0"/>
              </a:rPr>
              <a:t/>
            </a:r>
            <a:br>
              <a:rPr lang="en-US" dirty="0" smtClean="0">
                <a:latin typeface="Brush Script MT" panose="03060802040406070304" pitchFamily="66" charset="0"/>
              </a:rPr>
            </a:br>
            <a:endParaRPr lang="nl-NL" dirty="0">
              <a:latin typeface="Brush Script MT" panose="030608020404060703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99728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52936"/>
            <a:ext cx="4190227" cy="32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1080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373893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8824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699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29664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200799" cy="5649491"/>
          </a:xfrm>
        </p:spPr>
      </p:pic>
    </p:spTree>
    <p:extLst>
      <p:ext uri="{BB962C8B-B14F-4D97-AF65-F5344CB8AC3E}">
        <p14:creationId xmlns:p14="http://schemas.microsoft.com/office/powerpoint/2010/main" val="38430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21072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373504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54"/>
            <a:ext cx="4248472" cy="46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1249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12027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22845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89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7098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24819"/>
            <a:ext cx="7620000" cy="4276725"/>
          </a:xfrm>
        </p:spPr>
      </p:pic>
    </p:spTree>
    <p:extLst>
      <p:ext uri="{BB962C8B-B14F-4D97-AF65-F5344CB8AC3E}">
        <p14:creationId xmlns:p14="http://schemas.microsoft.com/office/powerpoint/2010/main" val="40689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 FC Groningen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FC Groningen Experience</dc:title>
  <dc:creator>Niels Hilboesen</dc:creator>
  <cp:lastModifiedBy>Niels Hilboesen</cp:lastModifiedBy>
  <cp:revision>2</cp:revision>
  <dcterms:created xsi:type="dcterms:W3CDTF">2015-05-29T10:04:18Z</dcterms:created>
  <dcterms:modified xsi:type="dcterms:W3CDTF">2015-05-29T10:15:55Z</dcterms:modified>
</cp:coreProperties>
</file>